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B21EF1B-1BB5-4BED-A7AC-CB5915858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10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759AA57-8FDE-4492-AEC1-2C611AAB44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24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802975-6637-4D81-B82F-C520AB9F6436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24108F-9935-418D-BBAA-AA5E5296745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B09622-2377-482A-BB16-77DE1A87849A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3F6E89-FC34-4131-8C90-E19D8EFEDDF0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9A1E101-4585-417B-B1A9-601FA7D2F045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37918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19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救主耶穌在寶座上，祂名“莊嚴甘甜”；</a:t>
            </a:r>
          </a:p>
          <a:p>
            <a:pPr algn="ctr" eaLnBrk="1" hangingPunct="1"/>
            <a:r>
              <a:rPr lang="en-US" altLang="zh-TW" sz="2800" dirty="0"/>
              <a:t>Majestic sweetness sits enthroned upon the Savior’s brow;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祂頭今戴榮耀冠冕，</a:t>
            </a:r>
          </a:p>
          <a:p>
            <a:pPr algn="ctr" eaLnBrk="1" hangingPunct="1"/>
            <a:r>
              <a:rPr lang="en-US" altLang="zh-TW" sz="2800" dirty="0"/>
              <a:t>His head with radiant glories crowned,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祂口流露恩典，祂口流露恩典。</a:t>
            </a:r>
          </a:p>
          <a:p>
            <a:pPr algn="ctr" eaLnBrk="1" hangingPunct="1"/>
            <a:r>
              <a:rPr lang="en-US" altLang="zh-TW" sz="2800" dirty="0"/>
              <a:t>His lips with grace </a:t>
            </a:r>
            <a:r>
              <a:rPr lang="en-US" altLang="zh-TW" sz="2800" dirty="0" err="1"/>
              <a:t>o’erflow</a:t>
            </a:r>
            <a:r>
              <a:rPr lang="en-US" altLang="zh-TW" sz="2800" dirty="0"/>
              <a:t>, His lips with grace </a:t>
            </a:r>
            <a:r>
              <a:rPr lang="en-US" altLang="zh-TW" sz="2800" dirty="0" err="1"/>
              <a:t>o’erflow</a:t>
            </a:r>
            <a:r>
              <a:rPr lang="en-US" altLang="zh-TW" sz="2800" dirty="0"/>
              <a:t>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救主耶穌在寶座上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MAJESTIC SWEETNESS SITS ENTHRONED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凡人無能與主相比，在眾人子之間；</a:t>
            </a:r>
          </a:p>
          <a:p>
            <a:pPr algn="ctr" eaLnBrk="1" hangingPunct="1"/>
            <a:r>
              <a:rPr lang="en-US" altLang="zh-TW" sz="2800" dirty="0"/>
              <a:t>No mortal can with Him compare, among the sons of men;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在那充滿美者天鄉，</a:t>
            </a:r>
          </a:p>
          <a:p>
            <a:pPr algn="ctr" eaLnBrk="1" hangingPunct="1"/>
            <a:r>
              <a:rPr lang="en-US" altLang="zh-TW" sz="2800" dirty="0"/>
              <a:t>Fairer is He than all the fair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主比美者更美！主比美者更美！</a:t>
            </a:r>
          </a:p>
          <a:p>
            <a:pPr algn="ctr" eaLnBrk="1" hangingPunct="1"/>
            <a:r>
              <a:rPr lang="en-US" altLang="zh-TW" sz="2800" dirty="0"/>
              <a:t>That fill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train, that fill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train.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祂見我陷痛苦之境，飛快前來救援；</a:t>
            </a:r>
          </a:p>
          <a:p>
            <a:pPr algn="ctr" eaLnBrk="1" hangingPunct="1"/>
            <a:r>
              <a:rPr lang="en-US" altLang="zh-TW" sz="2800" dirty="0"/>
              <a:t>He saw me plunged in deep distress, He flew to my relief;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為我祂負可羞十架，</a:t>
            </a:r>
          </a:p>
          <a:p>
            <a:pPr algn="ctr" eaLnBrk="1" hangingPunct="1"/>
            <a:r>
              <a:rPr lang="en-US" altLang="zh-TW" sz="2800" dirty="0"/>
              <a:t>For me He bore the shameful cross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擔當所有憂患，擔當所有憂患。</a:t>
            </a:r>
          </a:p>
          <a:p>
            <a:pPr algn="ctr" eaLnBrk="1" hangingPunct="1"/>
            <a:r>
              <a:rPr lang="en-US" altLang="zh-TW" sz="2800" dirty="0"/>
              <a:t>And carried all my grief, and carried all my grief.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我的生命虧祂恩賜，並祂所有祝福；</a:t>
            </a:r>
          </a:p>
          <a:p>
            <a:pPr algn="ctr" eaLnBrk="1" hangingPunct="1"/>
            <a:r>
              <a:rPr lang="en-US" altLang="zh-TW" sz="2800" dirty="0"/>
              <a:t>To Him I owe my life and breath, and all the joys I have;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仗祂我能誇勝死亡，</a:t>
            </a:r>
          </a:p>
          <a:p>
            <a:pPr algn="ctr" eaLnBrk="1" hangingPunct="1"/>
            <a:r>
              <a:rPr lang="en-US" altLang="zh-TW" sz="2800" dirty="0"/>
              <a:t>He makes me triumph over death,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救我脫離墳墓，救我脫離墳墓。</a:t>
            </a:r>
          </a:p>
          <a:p>
            <a:pPr algn="ctr" eaLnBrk="1" hangingPunct="1"/>
            <a:r>
              <a:rPr lang="en-US" altLang="zh-TW" sz="2800" dirty="0"/>
              <a:t>And saves me from the grave, and saves me from the grave.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8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我既從祂豐滿接受 神聖大愛憑證，</a:t>
            </a:r>
          </a:p>
          <a:p>
            <a:pPr algn="ctr" eaLnBrk="1" hangingPunct="1"/>
            <a:r>
              <a:rPr lang="en-US" altLang="zh-TW" sz="2800" dirty="0"/>
              <a:t>Since from His bounty I receive such proofs of love divine,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假若我有千心可酬，</a:t>
            </a:r>
          </a:p>
          <a:p>
            <a:pPr algn="ctr" eaLnBrk="1" hangingPunct="1"/>
            <a:r>
              <a:rPr lang="en-US" altLang="zh-TW" sz="2800" dirty="0"/>
              <a:t>Had I a thousand hearts to give,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也願全數歸祢，也願全數歸祢。</a:t>
            </a:r>
          </a:p>
          <a:p>
            <a:pPr algn="ctr" eaLnBrk="1" hangingPunct="1"/>
            <a:r>
              <a:rPr lang="en-US" altLang="zh-TW" sz="2800" dirty="0"/>
              <a:t>Lord, they should all be Thine, Lord, they should all be Thine.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483</TotalTime>
  <Words>363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H139  救主耶穌在寶座上  MAJESTIC SWEETNESS SITS ENTHRONED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56</cp:revision>
  <dcterms:created xsi:type="dcterms:W3CDTF">2001-04-19T19:07:54Z</dcterms:created>
  <dcterms:modified xsi:type="dcterms:W3CDTF">2017-08-02T05:50:04Z</dcterms:modified>
</cp:coreProperties>
</file>